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79" autoAdjust="0"/>
    <p:restoredTop sz="90870" autoAdjust="0"/>
  </p:normalViewPr>
  <p:slideViewPr>
    <p:cSldViewPr>
      <p:cViewPr varScale="1">
        <p:scale>
          <a:sx n="83" d="100"/>
          <a:sy n="83" d="100"/>
        </p:scale>
        <p:origin x="-15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23D1-FDDD-49EC-86E0-BE3C0459ADA8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5C3280-8830-402D-B563-F18029CC2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23D1-FDDD-49EC-86E0-BE3C0459ADA8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3280-8830-402D-B563-F18029CC2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23D1-FDDD-49EC-86E0-BE3C0459ADA8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3280-8830-402D-B563-F18029CC2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23D1-FDDD-49EC-86E0-BE3C0459ADA8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5C3280-8830-402D-B563-F18029CC2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23D1-FDDD-49EC-86E0-BE3C0459ADA8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3280-8830-402D-B563-F18029CC2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23D1-FDDD-49EC-86E0-BE3C0459ADA8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3280-8830-402D-B563-F18029CC2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23D1-FDDD-49EC-86E0-BE3C0459ADA8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5C3280-8830-402D-B563-F18029CC2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23D1-FDDD-49EC-86E0-BE3C0459ADA8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3280-8830-402D-B563-F18029CC2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23D1-FDDD-49EC-86E0-BE3C0459ADA8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3280-8830-402D-B563-F18029CC2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23D1-FDDD-49EC-86E0-BE3C0459ADA8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3280-8830-402D-B563-F18029CC2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23D1-FDDD-49EC-86E0-BE3C0459ADA8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3280-8830-402D-B563-F18029CC2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3F23D1-FDDD-49EC-86E0-BE3C0459ADA8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5C3280-8830-402D-B563-F18029CC2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714753"/>
            <a:ext cx="8458200" cy="185738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Mitra" pitchFamily="2" charset="-78"/>
              </a:rPr>
              <a:t>هفته سلامت در </a:t>
            </a:r>
            <a:r>
              <a:rPr lang="fa-IR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Mitra" pitchFamily="2" charset="-78"/>
              </a:rPr>
              <a:t>مرکزبهداشتی درمانی رشیدی</a:t>
            </a:r>
            <a:r>
              <a:rPr lang="fa-IR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Mitra" pitchFamily="2" charset="-78"/>
              </a:rPr>
              <a:t/>
            </a:r>
            <a:br>
              <a:rPr lang="fa-IR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Mitra" pitchFamily="2" charset="-78"/>
              </a:rPr>
            </a:br>
            <a:r>
              <a:rPr lang="fa-IR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Mitra" pitchFamily="2" charset="-78"/>
              </a:rPr>
              <a:t>بهار1393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071678"/>
            <a:ext cx="8458200" cy="100013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Mitra" pitchFamily="2" charset="-78"/>
              </a:rPr>
              <a:t>یک عمر سلامت ، با خود مراقبتی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itchFamily="2" charset="-78"/>
              </a:rPr>
              <a:t>یک عمر سلامت ، با خود مراقبتی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انجام مراقبت دهان و دندان و آموزش لازم در این خصوص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4" name="Picture 3" descr="F:\هفته سلامت 93\2013-12-05 09.09.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571744"/>
            <a:ext cx="3643338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F:\هفته سلامت 93\Image05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71744"/>
            <a:ext cx="3571900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F:\هفته سلامت 93\Image05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786322"/>
            <a:ext cx="3857652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itchFamily="2" charset="-78"/>
              </a:rPr>
              <a:t>یک عمر سلامت ، با خود مراقبتی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نصب پوستر هفته سلامت در تابلو اعلانات مرکز و ارائه جزوات آموزشی به مراجعان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4" name="Picture 3" descr="F:\هفته سلامت 93\Image05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643182"/>
            <a:ext cx="2428893" cy="3571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F:\هفته سلامت 93\Image05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571744"/>
            <a:ext cx="2409822" cy="3500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itchFamily="2" charset="-78"/>
              </a:rPr>
              <a:t>یک عمر سلامت ، با خود مراقبتی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برگزاری مناسبت هفته سلامت در مدارس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4" name="Picture 3" descr="F:\هفته سلامت در مدرسه شاهد\مدرسه\SDC130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85992"/>
            <a:ext cx="3400428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85992"/>
            <a:ext cx="3214710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143380"/>
            <a:ext cx="4000528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itchFamily="2" charset="-78"/>
              </a:rPr>
              <a:t>یک عمر سلامت ، با خود مراقبتی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برگزاری جلسه آموزشی جهت والدین دانش آموزان و ارائه آموزشها با توجه به شعار هفته سلامت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643182"/>
            <a:ext cx="350046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F:\هفته سلامت در مدرسه شاهد\مدرسه\SDC130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14752"/>
            <a:ext cx="3705225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itchFamily="2" charset="-78"/>
              </a:rPr>
              <a:t>یک عمر سلامت ، با خود مراقبتی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تهیه و نصب پلاکارد و پمفلت در مدارس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4" name="Picture 3" descr="F:\هفته سلامت در مدرسه شاهد\مدرسه\SDC130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4010023" cy="1785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429132"/>
            <a:ext cx="3643338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357430"/>
            <a:ext cx="3619504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itchFamily="2" charset="-78"/>
              </a:rPr>
              <a:t>یک عمر سلامت ، با خود مراقبتی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برگزاری اردوهای تفریحی به مناسبت هفته سلامت در مدرسه شاهد رستگار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5" name="Picture 4" descr="F:\هفته سلامت در مدرسه شاهد\مدرسه\SDC130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3643338" cy="225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F:\هفته سلامت در مدرسه شاهد\مدرسه\SDC130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0504"/>
            <a:ext cx="3786214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itchFamily="2" charset="-78"/>
              </a:rPr>
              <a:t>یک عمر سلامت ، با خود مراقبتی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برگزاری مراسم هفته سلامت در مهدکودک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4" name="Picture 3" descr="F:\هفته سلامت در مدرسه شاهد\مهد کودک\DSC006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357430"/>
            <a:ext cx="3357586" cy="1857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F:\هفته سلامت در مدرسه شاهد\مهد کودک\عکس01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357694"/>
            <a:ext cx="3643338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F:\هفته سلامت در مدرسه شاهد\مهد کودک\عکس01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285993"/>
            <a:ext cx="3186114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itchFamily="2" charset="-78"/>
              </a:rPr>
              <a:t>یک عمر سلامت ، با خود مراقبتی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برگزاری مسابقه نقاشی در مهدکودک به مناسبت هفته سلامت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4" name="Picture 3" descr="F:\هفته سلامت در مدرسه شاهد\مهد کودک\2013-02-08-00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571745"/>
            <a:ext cx="3357586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F:\هفته سلامت در مدرسه شاهد\مهد کودک\2013-02-08-00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571744"/>
            <a:ext cx="3214710" cy="1857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F:\هفته سلامت در مدرسه شاهد\مهد کودک\2013-02-08-00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643446"/>
            <a:ext cx="3757618" cy="1813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endParaRPr lang="fa-IR" dirty="0" smtClean="0">
              <a:cs typeface="B Mitra" pitchFamily="2" charset="-78"/>
            </a:endParaRPr>
          </a:p>
          <a:p>
            <a:pPr algn="ctr" rtl="1"/>
            <a:r>
              <a:rPr lang="fa-IR" dirty="0" smtClean="0">
                <a:cs typeface="B Mitra" pitchFamily="2" charset="-78"/>
              </a:rPr>
              <a:t>تهیه و تنظیم : آرزو فرامرزی</a:t>
            </a:r>
          </a:p>
          <a:p>
            <a:pPr algn="ctr" rtl="1"/>
            <a:r>
              <a:rPr lang="fa-IR" dirty="0" smtClean="0">
                <a:cs typeface="B Mitra" pitchFamily="2" charset="-78"/>
              </a:rPr>
              <a:t>کارشناس بهداشت خانواده</a:t>
            </a:r>
          </a:p>
          <a:p>
            <a:pPr algn="ctr" rtl="1"/>
            <a:r>
              <a:rPr lang="fa-IR" dirty="0" smtClean="0">
                <a:cs typeface="B Mitra" pitchFamily="2" charset="-78"/>
              </a:rPr>
              <a:t>مرکز بهداشتی درمانی شهری رشیدی</a:t>
            </a:r>
            <a:endParaRPr lang="en-US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ctr" rtl="1"/>
            <a:r>
              <a:rPr lang="fa-IR" dirty="0" smtClean="0">
                <a:cs typeface="B Mitra" pitchFamily="2" charset="-78"/>
              </a:rPr>
              <a:t>با تشکر از حسن توجه شما</a:t>
            </a:r>
            <a:endParaRPr lang="en-US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itchFamily="2" charset="-78"/>
              </a:rPr>
              <a:t>یک عمر سلامت ، با خود مراقبتی</a:t>
            </a:r>
            <a:endParaRPr lang="en-US" sz="32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هماهنگی با مسئول مرکز جهت برگزاری هفته سلامت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4" name="Picture 3" descr="F:\هفته سلامت 93\Image05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3" y="3786190"/>
            <a:ext cx="3643338" cy="2286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F:\هفته سلامت 93\Image05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3805236" cy="2319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itchFamily="2" charset="-78"/>
              </a:rPr>
              <a:t>یک عمر سلامت ، با خود مراقبتی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برگزاری جلسه هماهنگی و تبادل نظر با پرسنل در خصوص</a:t>
            </a:r>
            <a:r>
              <a:rPr lang="en-US" dirty="0" smtClean="0">
                <a:cs typeface="B Mitra" pitchFamily="2" charset="-78"/>
              </a:rPr>
              <a:t> </a:t>
            </a:r>
            <a:r>
              <a:rPr lang="fa-IR" dirty="0" smtClean="0">
                <a:cs typeface="B Mitra" pitchFamily="2" charset="-78"/>
              </a:rPr>
              <a:t>هفته سلامت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F:\هفته سلامت 93\20140505_1144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71876"/>
            <a:ext cx="3643338" cy="2442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F:\هفته سلامت 93\20140505_1144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500305"/>
            <a:ext cx="3643338" cy="2428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itchFamily="2" charset="-78"/>
              </a:rPr>
              <a:t>یک عمر سلامت ، با خود مراقبتی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هماهنگی به مدیران مدارس و مهدکودک های تحت پوشش و اعلام شعارهای این هفته جهت برگزاری مناسبت </a:t>
            </a:r>
            <a:endParaRPr lang="en-US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itchFamily="2" charset="-78"/>
              </a:rPr>
              <a:t>یک عمر سلامت ، با خود مراقبتی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برگزاری جلسه آموزش گروهی جهت زنان مراجعه کننده در خصوص خودآزمایی پستان و پاپ اسمیر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4" name="Picture 3" descr="F:\هفته سلامت 93\20140426_1018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714620"/>
            <a:ext cx="3357586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F:\هفته سلامت 93\20140426_1018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643182"/>
            <a:ext cx="3286148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F:\هفته سلامت 93\20140426_1018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572008"/>
            <a:ext cx="3357586" cy="1785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itchFamily="2" charset="-78"/>
              </a:rPr>
              <a:t>یک عمر سلامت ، با خود مراقبتی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آموزش رابطین بهداشتی با توجه به شعار هفته سلامت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4" name="Picture 3" descr="F:\بسیج تغذیه\Image04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714752"/>
            <a:ext cx="3686180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F:\بسیج تغذیه\Image0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786058"/>
            <a:ext cx="352107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itchFamily="2" charset="-78"/>
              </a:rPr>
              <a:t>یک عمر سلامت ، با خود مراقبتی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آموزش اصناف با توجه به شعار هفته سلامت( بهداشت فردی ، قلب سالم ،عدم مصرف دخانیات و...)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4" name="Picture 3" descr="F:\بسیج تغذیه\آموزش اغذیه\20140108_1208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00305"/>
            <a:ext cx="3500462" cy="2500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F:\سلامت مردان\2014-02-20 12.07.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86190"/>
            <a:ext cx="3286148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itchFamily="2" charset="-78"/>
              </a:rPr>
              <a:t>یک عمر سلامت ، با خود مراقبتی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آموزش چهره به چهره  و گروهی مراجعین در خصوص خودآزمایی پستان ، پاپ اسمیر ،سلامت قلب و....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4" name="Picture 3" descr="F:\سلامت زنان\Image03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14620"/>
            <a:ext cx="3786214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F:\بسیج تغذیه\20140105_0909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714621"/>
            <a:ext cx="357190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F:\بسیج تغذیه\20140105_0911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500570"/>
            <a:ext cx="4071966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itra" pitchFamily="2" charset="-78"/>
              </a:rPr>
              <a:t>یک عمر سلامت ، با خود مراقبتی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ویزیت رایگان پزشک مورخ 93/2/6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4" name="Picture 3" descr="F:\هفته سلامت 93\2013-12-05 09.01.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428868"/>
            <a:ext cx="3571900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F:\هفته سلامت 93\Image05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500306"/>
            <a:ext cx="3357586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F:\هفته سلامت 93\Image05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572008"/>
            <a:ext cx="4643470" cy="2285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142</TotalTime>
  <Words>331</Words>
  <Application>Microsoft Office PowerPoint</Application>
  <PresentationFormat>On-screen Show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هفته سلامت در مرکزبهداشتی درمانی رشیدی بهار1393</vt:lpstr>
      <vt:lpstr>یک عمر سلامت ، با خود مراقبتی</vt:lpstr>
      <vt:lpstr>یک عمر سلامت ، با خود مراقبتی</vt:lpstr>
      <vt:lpstr>یک عمر سلامت ، با خود مراقبتی</vt:lpstr>
      <vt:lpstr>یک عمر سلامت ، با خود مراقبتی</vt:lpstr>
      <vt:lpstr>یک عمر سلامت ، با خود مراقبتی</vt:lpstr>
      <vt:lpstr>یک عمر سلامت ، با خود مراقبتی</vt:lpstr>
      <vt:lpstr>یک عمر سلامت ، با خود مراقبتی</vt:lpstr>
      <vt:lpstr>یک عمر سلامت ، با خود مراقبتی</vt:lpstr>
      <vt:lpstr>یک عمر سلامت ، با خود مراقبتی</vt:lpstr>
      <vt:lpstr>یک عمر سلامت ، با خود مراقبتی</vt:lpstr>
      <vt:lpstr>یک عمر سلامت ، با خود مراقبتی</vt:lpstr>
      <vt:lpstr>یک عمر سلامت ، با خود مراقبتی</vt:lpstr>
      <vt:lpstr>یک عمر سلامت ، با خود مراقبتی</vt:lpstr>
      <vt:lpstr>یک عمر سلامت ، با خود مراقبتی</vt:lpstr>
      <vt:lpstr>یک عمر سلامت ، با خود مراقبتی</vt:lpstr>
      <vt:lpstr>یک عمر سلامت ، با خود مراقبتی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هفته سلامت در مرکز رشیدی</dc:title>
  <dc:creator>user</dc:creator>
  <cp:lastModifiedBy>user</cp:lastModifiedBy>
  <cp:revision>39</cp:revision>
  <dcterms:created xsi:type="dcterms:W3CDTF">2014-02-06T05:56:21Z</dcterms:created>
  <dcterms:modified xsi:type="dcterms:W3CDTF">2014-05-19T03:40:09Z</dcterms:modified>
</cp:coreProperties>
</file>