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70" r:id="rId4"/>
    <p:sldId id="258" r:id="rId5"/>
    <p:sldId id="271" r:id="rId6"/>
    <p:sldId id="287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79" r:id="rId15"/>
    <p:sldId id="278" r:id="rId16"/>
    <p:sldId id="277" r:id="rId17"/>
    <p:sldId id="276" r:id="rId18"/>
    <p:sldId id="275" r:id="rId19"/>
    <p:sldId id="274" r:id="rId20"/>
    <p:sldId id="273" r:id="rId21"/>
    <p:sldId id="272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FA7A-506E-4924-ABF9-0590A49FDC42}" type="datetimeFigureOut">
              <a:rPr lang="fa-IR" smtClean="0"/>
              <a:pPr/>
              <a:t>1433/04/21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17ED-CE06-4802-AA5B-06C05E1545A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111" y="500042"/>
            <a:ext cx="8305169" cy="2554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گزارش هفته سلامت مردان ایرانی</a:t>
            </a:r>
            <a:br>
              <a:rPr lang="fa-I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a-I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مرکز بهداشت شهرستان کرمانشاه </a:t>
            </a:r>
            <a:br>
              <a:rPr lang="fa-I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a-I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واحد سلامت خانواده</a:t>
            </a:r>
          </a:p>
          <a:p>
            <a:pPr algn="ctr"/>
            <a:r>
              <a:rPr lang="fa-I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سال 1390</a:t>
            </a:r>
            <a:endParaRPr lang="fa-IR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620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ویزیت ومشاوره رایگان در مراکز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4098" name="Picture 2" descr="C:\Documents and Settings\Administrator\My Documents\My Pictures\img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905001"/>
            <a:ext cx="73913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 descr="C:\Documents and Settings\Administrator\My Documents\My Pictures\img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00174"/>
            <a:ext cx="7924800" cy="49768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ویزیت رایگان آقایان درآموزش وپرورش ماهیدشت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ویزیت رایگان آقایان در مراکز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C:\Documents and Settings\Administrator\My Documents\My Pictures\img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01056" cy="46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تهیه ونصب 6 تخته پلاکارد 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 descr="C:\Documents and Settings\Administrator\My Documents\My Pictures\img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4" y="2057400"/>
            <a:ext cx="753427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چاپ مقاله در روزنامه محلی</a:t>
            </a:r>
            <a:b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در تاریخ 90/12/2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istrator\My Documents\My Pictures\img4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35164"/>
            <a:ext cx="8077200" cy="461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763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مراسم بزرگداشت سما در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مرکز بهداشت شهرستان کرمانشاه</a:t>
            </a:r>
            <a:endParaRPr lang="fa-I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 descr="C:\Documents and Settings\Administrator\Desktop\New Folder\ترویج تغذیه آبزیان\DSC_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943100"/>
            <a:ext cx="7696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مراسم بزرگداشت سما در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مرکز بهداشت شهرستان کرمانشاه</a:t>
            </a:r>
            <a:endParaRPr lang="fa-I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Administrator\Desktop\New Folder\ترویج تغذیه آبزیان\DSC_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143932" cy="4752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مراسم بزرگداشت سما در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مرکز بهداشت شهرستان کرمانشاه</a:t>
            </a:r>
            <a:endParaRPr lang="fa-I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Administrator\Desktop\New Folder\ترویج تغذیه آبزیان\DSC_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935164"/>
            <a:ext cx="80263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Desktop\New Folder\ترویج تغذیه آبزیان\DSC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935164"/>
            <a:ext cx="8026399" cy="438943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طبخ آبزیان باهمکاری شیلات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 روز بزرگداشت سما 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مراسم بزرگداشت سما در </a:t>
            </a:r>
            <a:b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مرکز بهداشت شهرستان کرمانشاه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Administrator\Desktop\New Folder\ترویج تغذیه آبزیان\DSC_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94" y="1935164"/>
            <a:ext cx="660881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New Folder\هفته سلامت\DSC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1935164"/>
            <a:ext cx="8127999" cy="438943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جلسه هماهنگی برگزاری </a:t>
            </a:r>
            <a:b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هفته سلامت مردان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Desktop\New Folder\ترویج تغذیه آبزیان\DSC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935164"/>
            <a:ext cx="8026399" cy="438943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طبخ آبزیان باهمکاری شیلات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 روز بزرگداشت سما 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Desktop\New Folder\ترویج تغذیه آبزیان\DSC_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94" y="1935164"/>
            <a:ext cx="6608815" cy="438943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طبخ آبزیان باهمکاری شیلات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 روز بزرگداشت سما 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Desktop\New Folder\هفته سلامت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935164"/>
            <a:ext cx="7924799" cy="43894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جلسه هماهنگی برگزاری </a:t>
            </a:r>
            <a:b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هفته سلامت </a:t>
            </a: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مردان باحضورریاست محترم مرکز بهداشت شهرستان کرمانشاه</a:t>
            </a:r>
            <a:endParaRPr lang="fa-I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تهیه گزارش خبری ومصاحبه با آقای دکتر بحیرایی درروز بزرگداشت هفته سما توسط صدا وسیما</a:t>
            </a:r>
            <a:endParaRPr lang="fa-IR" sz="2800" dirty="0"/>
          </a:p>
        </p:txBody>
      </p:sp>
      <p:pic>
        <p:nvPicPr>
          <p:cNvPr id="4" name="Picture 2" descr="C:\Documents and Settings\Administrator\Desktop\New Folder\ترویج تغذیه آبزیان\DSC_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691" y="1357298"/>
            <a:ext cx="6608618" cy="4700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طبخ آبزیان باهمکاری شیلات </a:t>
            </a:r>
            <a:b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 روز بزرگداشت سما 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istrator\Desktop\New Folder\ترویج تغذیه آبزیان\DSC_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94" y="1935164"/>
            <a:ext cx="660881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تشکیل جلسه آموزشی جهت آقایان مراکز</a:t>
            </a:r>
            <a:b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</a:b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در هفته سما</a:t>
            </a:r>
            <a:endParaRPr lang="fa-I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H:\New Folder\DSC0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38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مشاوره رایگان در مراکزتوسط </a:t>
            </a:r>
            <a:b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</a:b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کارشناس روان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H:\وحدت سلامت مردان\عکس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71612"/>
            <a:ext cx="7924800" cy="467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اجرای ورزش صبحگاهی </a:t>
            </a:r>
            <a:b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درستاد شهرستان کرمانشاه</a:t>
            </a:r>
            <a:endParaRPr lang="fa-I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H:\ورزش صبحگاهی\DSC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0250"/>
            <a:ext cx="86106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تشکیل جلسه آموزشی جهت رابطین بهداشتی مراکز</a:t>
            </a:r>
            <a:b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</a:b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Koodak" pitchFamily="2" charset="-78"/>
              </a:rPr>
              <a:t>در هفته سما</a:t>
            </a:r>
            <a:endParaRPr lang="fa-IR" sz="2800" dirty="0"/>
          </a:p>
        </p:txBody>
      </p:sp>
      <p:pic>
        <p:nvPicPr>
          <p:cNvPr id="8194" name="Picture 2" descr="C:\Documents and Settings\Administrator\My Documents\My Pictures\img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3"/>
            <a:ext cx="8229600" cy="495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104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جلسه هماهنگی برگزاری  هفته سلامت مردان</vt:lpstr>
      <vt:lpstr>جلسه هماهنگی برگزاری  هفته سلامت مردان باحضورریاست محترم مرکز بهداشت شهرستان کرمانشاه</vt:lpstr>
      <vt:lpstr>تهیه گزارش خبری ومصاحبه با آقای دکتر بحیرایی درروز بزرگداشت هفته سما توسط صدا وسیما</vt:lpstr>
      <vt:lpstr>طبخ آبزیان باهمکاری شیلات  در روز بزرگداشت سما </vt:lpstr>
      <vt:lpstr>تشکیل جلسه آموزشی جهت آقایان مراکز در هفته سما</vt:lpstr>
      <vt:lpstr>مشاوره رایگان در مراکزتوسط  کارشناس روان</vt:lpstr>
      <vt:lpstr>اجرای ورزش صبحگاهی  درستاد شهرستان کرمانشاه</vt:lpstr>
      <vt:lpstr>تشکیل جلسه آموزشی جهت رابطین بهداشتی مراکز در هفته سما</vt:lpstr>
      <vt:lpstr>ویزیت ومشاوره رایگان در مراکز</vt:lpstr>
      <vt:lpstr>ویزیت رایگان آقایان درآموزش وپرورش ماهیدشت</vt:lpstr>
      <vt:lpstr>ویزیت رایگان آقایان در مراکز</vt:lpstr>
      <vt:lpstr>تهیه ونصب 6 تخته پلاکارد </vt:lpstr>
      <vt:lpstr>چاپ مقاله در روزنامه محلی  در تاریخ 90/12/2</vt:lpstr>
      <vt:lpstr>مراسم بزرگداشت سما در  مرکز بهداشت شهرستان کرمانشاه</vt:lpstr>
      <vt:lpstr>مراسم بزرگداشت سما در  مرکز بهداشت شهرستان کرمانشاه</vt:lpstr>
      <vt:lpstr>مراسم بزرگداشت سما در  مرکز بهداشت شهرستان کرمانشاه</vt:lpstr>
      <vt:lpstr>طبخ آبزیان باهمکاری شیلات  در روز بزرگداشت سما </vt:lpstr>
      <vt:lpstr>مراسم بزرگداشت سما در  مرکز بهداشت شهرستان کرمانشاه</vt:lpstr>
      <vt:lpstr>طبخ آبزیان باهمکاری شیلات  در روز بزرگداشت سما </vt:lpstr>
      <vt:lpstr>طبخ آبزیان باهمکاری شیلات  در روز بزرگداشت سما 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8</cp:revision>
  <dcterms:created xsi:type="dcterms:W3CDTF">2012-03-14T06:53:15Z</dcterms:created>
  <dcterms:modified xsi:type="dcterms:W3CDTF">2012-03-14T07:25:59Z</dcterms:modified>
</cp:coreProperties>
</file>